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85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4640"/>
  </p:normalViewPr>
  <p:slideViewPr>
    <p:cSldViewPr snapToGrid="0" snapToObjects="1">
      <p:cViewPr varScale="1">
        <p:scale>
          <a:sx n="100" d="100"/>
          <a:sy n="100" d="100"/>
        </p:scale>
        <p:origin x="16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32099" y="1380067"/>
            <a:ext cx="7197726" cy="2421464"/>
          </a:xfrm>
        </p:spPr>
        <p:txBody>
          <a:bodyPr>
            <a:normAutofit/>
          </a:bodyPr>
          <a:lstStyle/>
          <a:p>
            <a:r>
              <a:rPr kumimoji="1" lang="en-US" altLang="zh-CN" sz="11500" dirty="0" smtClean="0"/>
              <a:t>Bert</a:t>
            </a:r>
            <a:endParaRPr kumimoji="1" lang="zh-CN" altLang="en-US" sz="8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09936" y="3869263"/>
            <a:ext cx="7197726" cy="1405467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/>
              <a:t>分享会</a:t>
            </a:r>
            <a:endParaRPr kumimoji="1"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5346700" y="6286500"/>
            <a:ext cx="358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分享人：唐楠烊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49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03400"/>
            <a:ext cx="10131425" cy="3834425"/>
          </a:xfrm>
        </p:spPr>
      </p:pic>
    </p:spTree>
    <p:extLst>
      <p:ext uri="{BB962C8B-B14F-4D97-AF65-F5344CB8AC3E}">
        <p14:creationId xmlns:p14="http://schemas.microsoft.com/office/powerpoint/2010/main" val="203600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1794954"/>
            <a:ext cx="7540447" cy="4555046"/>
          </a:xfrm>
        </p:spPr>
      </p:pic>
      <p:sp>
        <p:nvSpPr>
          <p:cNvPr id="4" name="文本框 3"/>
          <p:cNvSpPr txBox="1"/>
          <p:nvPr/>
        </p:nvSpPr>
        <p:spPr>
          <a:xfrm>
            <a:off x="457200" y="609600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Encoder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767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01701" y="635000"/>
            <a:ext cx="204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smtClean="0">
                <a:latin typeface="Times New Roman" charset="0"/>
                <a:ea typeface="Times New Roman" charset="0"/>
                <a:cs typeface="Times New Roman" charset="0"/>
              </a:rPr>
              <a:t>Attention</a:t>
            </a:r>
            <a:r>
              <a:rPr kumimoji="1" lang="zh-CN" alt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的意义</a:t>
            </a:r>
            <a:endParaRPr kumimoji="1" lang="zh-CN" alt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1173609"/>
            <a:ext cx="5676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62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Attention</a:t>
            </a:r>
            <a:r>
              <a:rPr kumimoji="1" lang="zh-CN" altLang="en-US" dirty="0" smtClean="0"/>
              <a:t>细节讲解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1" y="1951037"/>
            <a:ext cx="7268474" cy="4435793"/>
          </a:xfrm>
        </p:spPr>
      </p:pic>
    </p:spTree>
    <p:extLst>
      <p:ext uri="{BB962C8B-B14F-4D97-AF65-F5344CB8AC3E}">
        <p14:creationId xmlns:p14="http://schemas.microsoft.com/office/powerpoint/2010/main" val="1922500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668338"/>
            <a:ext cx="7560344" cy="5262504"/>
          </a:xfrm>
        </p:spPr>
      </p:pic>
      <p:sp>
        <p:nvSpPr>
          <p:cNvPr id="5" name="文本框 4"/>
          <p:cNvSpPr txBox="1"/>
          <p:nvPr/>
        </p:nvSpPr>
        <p:spPr>
          <a:xfrm>
            <a:off x="2019300" y="6108700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dk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keys</a:t>
            </a:r>
            <a:r>
              <a:rPr kumimoji="1" lang="zh-CN" altLang="en-US" dirty="0" smtClean="0"/>
              <a:t>的维度的平方根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维持稳定梯度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705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42" y="1138238"/>
            <a:ext cx="8326995" cy="4716462"/>
          </a:xfrm>
        </p:spPr>
      </p:pic>
    </p:spTree>
    <p:extLst>
      <p:ext uri="{BB962C8B-B14F-4D97-AF65-F5344CB8AC3E}">
        <p14:creationId xmlns:p14="http://schemas.microsoft.com/office/powerpoint/2010/main" val="169768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0" y="1193800"/>
            <a:ext cx="7973391" cy="4584700"/>
          </a:xfrm>
        </p:spPr>
      </p:pic>
    </p:spTree>
    <p:extLst>
      <p:ext uri="{BB962C8B-B14F-4D97-AF65-F5344CB8AC3E}">
        <p14:creationId xmlns:p14="http://schemas.microsoft.com/office/powerpoint/2010/main" val="165614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139700"/>
            <a:ext cx="10131425" cy="1456267"/>
          </a:xfrm>
        </p:spPr>
        <p:txBody>
          <a:bodyPr/>
          <a:lstStyle/>
          <a:p>
            <a:r>
              <a:rPr kumimoji="1" lang="zh-CN" altLang="en-US" dirty="0" smtClean="0"/>
              <a:t>多头巨兽的诞生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1595967"/>
            <a:ext cx="7467390" cy="4741333"/>
          </a:xfrm>
        </p:spPr>
      </p:pic>
    </p:spTree>
    <p:extLst>
      <p:ext uri="{BB962C8B-B14F-4D97-AF65-F5344CB8AC3E}">
        <p14:creationId xmlns:p14="http://schemas.microsoft.com/office/powerpoint/2010/main" val="1270242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97" y="1092200"/>
            <a:ext cx="9755990" cy="4711700"/>
          </a:xfrm>
        </p:spPr>
      </p:pic>
    </p:spTree>
    <p:extLst>
      <p:ext uri="{BB962C8B-B14F-4D97-AF65-F5344CB8AC3E}">
        <p14:creationId xmlns:p14="http://schemas.microsoft.com/office/powerpoint/2010/main" val="417647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42" y="965200"/>
            <a:ext cx="8947242" cy="5067300"/>
          </a:xfrm>
        </p:spPr>
      </p:pic>
    </p:spTree>
    <p:extLst>
      <p:ext uri="{BB962C8B-B14F-4D97-AF65-F5344CB8AC3E}">
        <p14:creationId xmlns:p14="http://schemas.microsoft.com/office/powerpoint/2010/main" val="561725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Bert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B</a:t>
            </a:r>
            <a:r>
              <a:rPr lang="en-US" altLang="zh-CN" dirty="0"/>
              <a:t>idirectional </a:t>
            </a:r>
            <a:r>
              <a:rPr lang="en-US" altLang="zh-CN" b="1" dirty="0"/>
              <a:t>E</a:t>
            </a:r>
            <a:r>
              <a:rPr lang="en-US" altLang="zh-CN" dirty="0"/>
              <a:t>ncoder </a:t>
            </a:r>
            <a:r>
              <a:rPr lang="en-US" altLang="zh-CN" b="1" dirty="0"/>
              <a:t>R</a:t>
            </a:r>
            <a:r>
              <a:rPr lang="en-US" altLang="zh-CN" dirty="0"/>
              <a:t>epresentations from </a:t>
            </a:r>
            <a:r>
              <a:rPr lang="en-US" altLang="zh-CN" b="1" dirty="0" smtClean="0"/>
              <a:t>T</a:t>
            </a:r>
            <a:r>
              <a:rPr lang="en-US" altLang="zh-CN" dirty="0" smtClean="0"/>
              <a:t>ransformers</a:t>
            </a:r>
          </a:p>
          <a:p>
            <a:r>
              <a:rPr kumimoji="1" lang="zh-CN" altLang="en-US" dirty="0" smtClean="0"/>
              <a:t>一种预训练的自然语言处理模型，类似</a:t>
            </a:r>
            <a:r>
              <a:rPr kumimoji="1" lang="en-US" altLang="zh-CN" dirty="0" smtClean="0"/>
              <a:t>glove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state-of-the-art</a:t>
            </a:r>
            <a:r>
              <a:rPr kumimoji="1" lang="zh-CN" altLang="en-US" dirty="0" smtClean="0"/>
              <a:t>的模型，已经刷新了</a:t>
            </a:r>
            <a:r>
              <a:rPr kumimoji="1" lang="en-US" altLang="zh-CN" dirty="0" smtClean="0"/>
              <a:t>11</a:t>
            </a:r>
            <a:r>
              <a:rPr kumimoji="1" lang="zh-CN" altLang="en-US" dirty="0" smtClean="0"/>
              <a:t>项</a:t>
            </a:r>
            <a:r>
              <a:rPr kumimoji="1" lang="en-US" altLang="zh-CN" dirty="0" smtClean="0"/>
              <a:t>NLP</a:t>
            </a:r>
            <a:r>
              <a:rPr kumimoji="1" lang="zh-CN" altLang="en-US" dirty="0" smtClean="0"/>
              <a:t>任务，无限接近，甚至超过人类水平。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其在</a:t>
            </a:r>
            <a:r>
              <a:rPr kumimoji="1" lang="en-US" altLang="zh-CN" dirty="0" smtClean="0"/>
              <a:t>NLP</a:t>
            </a:r>
            <a:r>
              <a:rPr kumimoji="1" lang="zh-CN" altLang="en-US" dirty="0" smtClean="0"/>
              <a:t>界的作用类似</a:t>
            </a:r>
            <a:r>
              <a:rPr kumimoji="1" lang="en-US" altLang="zh-CN" dirty="0" smtClean="0"/>
              <a:t>word-embedding</a:t>
            </a:r>
            <a:r>
              <a:rPr kumimoji="1" lang="zh-CN" altLang="en-US" dirty="0" smtClean="0"/>
              <a:t>，拥有泛性，在机器阅读，文本分类，命名识别，视频分析等比赛都占据了第一的位置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25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04" y="808037"/>
            <a:ext cx="9022612" cy="5275263"/>
          </a:xfrm>
        </p:spPr>
      </p:pic>
    </p:spTree>
    <p:extLst>
      <p:ext uri="{BB962C8B-B14F-4D97-AF65-F5344CB8AC3E}">
        <p14:creationId xmlns:p14="http://schemas.microsoft.com/office/powerpoint/2010/main" val="1871539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740115"/>
            <a:ext cx="7111999" cy="5546385"/>
          </a:xfrm>
        </p:spPr>
      </p:pic>
    </p:spTree>
    <p:extLst>
      <p:ext uri="{BB962C8B-B14F-4D97-AF65-F5344CB8AC3E}">
        <p14:creationId xmlns:p14="http://schemas.microsoft.com/office/powerpoint/2010/main" val="380472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901" y="0"/>
            <a:ext cx="10131425" cy="1456267"/>
          </a:xfrm>
        </p:spPr>
        <p:txBody>
          <a:bodyPr/>
          <a:lstStyle/>
          <a:p>
            <a:r>
              <a:rPr kumimoji="1" lang="en-US" altLang="zh-CN" dirty="0" smtClean="0"/>
              <a:t>residual</a:t>
            </a:r>
            <a:r>
              <a:rPr kumimoji="1" lang="zh-CN" altLang="en-US" dirty="0" smtClean="0"/>
              <a:t>的使用，残差网络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36" y="1087438"/>
            <a:ext cx="6049863" cy="5635876"/>
          </a:xfrm>
        </p:spPr>
      </p:pic>
    </p:spTree>
    <p:extLst>
      <p:ext uri="{BB962C8B-B14F-4D97-AF65-F5344CB8AC3E}">
        <p14:creationId xmlns:p14="http://schemas.microsoft.com/office/powerpoint/2010/main" val="106797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39" y="952500"/>
            <a:ext cx="8730075" cy="5067300"/>
          </a:xfrm>
        </p:spPr>
      </p:pic>
    </p:spTree>
    <p:extLst>
      <p:ext uri="{BB962C8B-B14F-4D97-AF65-F5344CB8AC3E}">
        <p14:creationId xmlns:p14="http://schemas.microsoft.com/office/powerpoint/2010/main" val="56789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34" y="1270000"/>
            <a:ext cx="8845665" cy="4859580"/>
          </a:xfrm>
        </p:spPr>
      </p:pic>
    </p:spTree>
    <p:extLst>
      <p:ext uri="{BB962C8B-B14F-4D97-AF65-F5344CB8AC3E}">
        <p14:creationId xmlns:p14="http://schemas.microsoft.com/office/powerpoint/2010/main" val="18870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1430338"/>
            <a:ext cx="8076575" cy="4437062"/>
          </a:xfrm>
        </p:spPr>
      </p:pic>
    </p:spTree>
    <p:extLst>
      <p:ext uri="{BB962C8B-B14F-4D97-AF65-F5344CB8AC3E}">
        <p14:creationId xmlns:p14="http://schemas.microsoft.com/office/powerpoint/2010/main" val="21164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492" y="1092200"/>
            <a:ext cx="7702112" cy="4762500"/>
          </a:xfrm>
        </p:spPr>
      </p:pic>
    </p:spTree>
    <p:extLst>
      <p:ext uri="{BB962C8B-B14F-4D97-AF65-F5344CB8AC3E}">
        <p14:creationId xmlns:p14="http://schemas.microsoft.com/office/powerpoint/2010/main" val="454122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8" y="1866900"/>
            <a:ext cx="10213377" cy="3490632"/>
          </a:xfrm>
        </p:spPr>
      </p:pic>
    </p:spTree>
    <p:extLst>
      <p:ext uri="{BB962C8B-B14F-4D97-AF65-F5344CB8AC3E}">
        <p14:creationId xmlns:p14="http://schemas.microsoft.com/office/powerpoint/2010/main" val="1514921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Bert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transformer</a:t>
            </a:r>
            <a:r>
              <a:rPr kumimoji="1" lang="zh-CN" altLang="en-US" dirty="0" smtClean="0"/>
              <a:t>的关系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09" y="2141538"/>
            <a:ext cx="4636091" cy="4063824"/>
          </a:xfrm>
        </p:spPr>
      </p:pic>
      <p:sp>
        <p:nvSpPr>
          <p:cNvPr id="5" name="文本框 4"/>
          <p:cNvSpPr txBox="1"/>
          <p:nvPr/>
        </p:nvSpPr>
        <p:spPr>
          <a:xfrm>
            <a:off x="8420100" y="2141538"/>
            <a:ext cx="361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/>
              <a:t>BERTBASE: L=12, H=768, A=12, Total </a:t>
            </a:r>
            <a:r>
              <a:rPr lang="de-DE" altLang="zh-CN" dirty="0" smtClean="0"/>
              <a:t>Parameters=110M </a:t>
            </a:r>
            <a:endParaRPr lang="de-DE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8420100" y="3030538"/>
            <a:ext cx="361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 smtClean="0"/>
              <a:t>BERTLARGE</a:t>
            </a:r>
            <a:r>
              <a:rPr lang="de-DE" altLang="zh-CN" dirty="0"/>
              <a:t>: L=24, H=1024, A=16, Total Parameters=340M </a:t>
            </a:r>
          </a:p>
        </p:txBody>
      </p:sp>
    </p:spTree>
    <p:extLst>
      <p:ext uri="{BB962C8B-B14F-4D97-AF65-F5344CB8AC3E}">
        <p14:creationId xmlns:p14="http://schemas.microsoft.com/office/powerpoint/2010/main" val="1258375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bert</a:t>
            </a:r>
            <a:r>
              <a:rPr kumimoji="1" lang="zh-CN" altLang="en-US" dirty="0" smtClean="0"/>
              <a:t>的输入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2461419"/>
            <a:ext cx="9702800" cy="3009900"/>
          </a:xfrm>
        </p:spPr>
      </p:pic>
      <p:sp>
        <p:nvSpPr>
          <p:cNvPr id="5" name="文本框 4"/>
          <p:cNvSpPr txBox="1"/>
          <p:nvPr/>
        </p:nvSpPr>
        <p:spPr>
          <a:xfrm>
            <a:off x="2400300" y="5651500"/>
            <a:ext cx="607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位置关系（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单词关系（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222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333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450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index</a:t>
            </a:r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句子关系（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66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3101" y="301268"/>
            <a:ext cx="10131425" cy="1456267"/>
          </a:xfrm>
        </p:spPr>
        <p:txBody>
          <a:bodyPr/>
          <a:lstStyle/>
          <a:p>
            <a:r>
              <a:rPr kumimoji="1" lang="en-US" altLang="zh-CN" dirty="0" err="1" smtClean="0">
                <a:latin typeface="Thames" charset="0"/>
                <a:ea typeface="Thames" charset="0"/>
                <a:cs typeface="Thames" charset="0"/>
              </a:rPr>
              <a:t>SQuad</a:t>
            </a:r>
            <a:endParaRPr kumimoji="1" lang="zh-CN" altLang="en-US" dirty="0">
              <a:latin typeface="Thames" charset="0"/>
              <a:ea typeface="Thames" charset="0"/>
              <a:cs typeface="Thames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1757536"/>
            <a:ext cx="5537200" cy="4766718"/>
          </a:xfrm>
        </p:spPr>
      </p:pic>
    </p:spTree>
    <p:extLst>
      <p:ext uri="{BB962C8B-B14F-4D97-AF65-F5344CB8AC3E}">
        <p14:creationId xmlns:p14="http://schemas.microsoft.com/office/powerpoint/2010/main" val="153307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bert</a:t>
            </a:r>
            <a:r>
              <a:rPr kumimoji="1" lang="zh-CN" altLang="en-US" dirty="0" smtClean="0"/>
              <a:t>的缺点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需要大资源的训练。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虽然提高了训练速度，但是，增大了训练量，而且，收敛速度慢。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5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SWAG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(The Situations With Adversarial Generations )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2141538"/>
            <a:ext cx="5981700" cy="4454510"/>
          </a:xfrm>
        </p:spPr>
      </p:pic>
    </p:spTree>
    <p:extLst>
      <p:ext uri="{BB962C8B-B14F-4D97-AF65-F5344CB8AC3E}">
        <p14:creationId xmlns:p14="http://schemas.microsoft.com/office/powerpoint/2010/main" val="93549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Gluebenchmark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5867"/>
            <a:ext cx="9979025" cy="4079825"/>
          </a:xfrm>
        </p:spPr>
      </p:pic>
    </p:spTree>
    <p:extLst>
      <p:ext uri="{BB962C8B-B14F-4D97-AF65-F5344CB8AC3E}">
        <p14:creationId xmlns:p14="http://schemas.microsoft.com/office/powerpoint/2010/main" val="110371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1" y="1659467"/>
            <a:ext cx="10131425" cy="3649133"/>
          </a:xfrm>
        </p:spPr>
        <p:txBody>
          <a:bodyPr/>
          <a:lstStyle/>
          <a:p>
            <a:r>
              <a:rPr lang="en-US" altLang="zh-CN" dirty="0"/>
              <a:t>MNLI</a:t>
            </a:r>
            <a:r>
              <a:rPr lang="zh-CN" altLang="en-US" dirty="0"/>
              <a:t>：蕴含关系推断</a:t>
            </a:r>
            <a:br>
              <a:rPr lang="zh-CN" altLang="en-US" dirty="0"/>
            </a:br>
            <a:r>
              <a:rPr lang="en-US" altLang="zh-CN" dirty="0"/>
              <a:t>QQP</a:t>
            </a:r>
            <a:r>
              <a:rPr lang="zh-CN" altLang="en-US" dirty="0"/>
              <a:t>：问题对是否等价</a:t>
            </a:r>
            <a:br>
              <a:rPr lang="zh-CN" altLang="en-US" dirty="0"/>
            </a:br>
            <a:r>
              <a:rPr lang="en-US" altLang="zh-CN" dirty="0"/>
              <a:t>QNLI</a:t>
            </a:r>
            <a:r>
              <a:rPr lang="zh-CN" altLang="en-US" dirty="0"/>
              <a:t>：句子是都回答问句</a:t>
            </a:r>
            <a:br>
              <a:rPr lang="zh-CN" altLang="en-US" dirty="0"/>
            </a:br>
            <a:r>
              <a:rPr lang="en-US" altLang="zh-CN" dirty="0"/>
              <a:t>SST-2</a:t>
            </a:r>
            <a:r>
              <a:rPr lang="zh-CN" altLang="en-US" dirty="0"/>
              <a:t>：情感分析</a:t>
            </a:r>
            <a:br>
              <a:rPr lang="zh-CN" altLang="en-US" dirty="0"/>
            </a:br>
            <a:r>
              <a:rPr lang="en-US" altLang="zh-CN" dirty="0" err="1"/>
              <a:t>CoLA</a:t>
            </a:r>
            <a:r>
              <a:rPr lang="zh-CN" altLang="en-US" dirty="0"/>
              <a:t>：句子语言性判断</a:t>
            </a:r>
            <a:br>
              <a:rPr lang="zh-CN" altLang="en-US" dirty="0"/>
            </a:br>
            <a:r>
              <a:rPr lang="en-US" altLang="zh-CN" dirty="0"/>
              <a:t>STS-B</a:t>
            </a:r>
            <a:r>
              <a:rPr lang="zh-CN" altLang="en-US" dirty="0"/>
              <a:t>：语义相似</a:t>
            </a:r>
            <a:br>
              <a:rPr lang="zh-CN" altLang="en-US" dirty="0"/>
            </a:br>
            <a:r>
              <a:rPr lang="en-US" altLang="zh-CN" dirty="0"/>
              <a:t>MRPC</a:t>
            </a:r>
            <a:r>
              <a:rPr lang="zh-CN" altLang="en-US" dirty="0"/>
              <a:t>：句子对是都语义等价</a:t>
            </a:r>
            <a:br>
              <a:rPr lang="zh-CN" altLang="en-US" dirty="0"/>
            </a:br>
            <a:r>
              <a:rPr lang="en-US" altLang="zh-CN" dirty="0"/>
              <a:t>RTE</a:t>
            </a:r>
            <a:r>
              <a:rPr lang="zh-CN" altLang="en-US" dirty="0"/>
              <a:t>：蕴含关系推断</a:t>
            </a:r>
            <a:br>
              <a:rPr lang="zh-CN" altLang="en-US" dirty="0"/>
            </a:br>
            <a:r>
              <a:rPr lang="en-US" altLang="zh-CN" dirty="0"/>
              <a:t>WNLI</a:t>
            </a:r>
            <a:r>
              <a:rPr lang="zh-CN" altLang="en-US" dirty="0"/>
              <a:t>：蕴含关系推断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96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58" y="1689100"/>
            <a:ext cx="8048987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1" y="-118534"/>
            <a:ext cx="10131425" cy="1456267"/>
          </a:xfrm>
        </p:spPr>
        <p:txBody>
          <a:bodyPr/>
          <a:lstStyle/>
          <a:p>
            <a:r>
              <a:rPr kumimoji="1" lang="en-US" altLang="zh-CN" dirty="0" smtClean="0"/>
              <a:t>Bert</a:t>
            </a:r>
            <a:r>
              <a:rPr kumimoji="1" lang="zh-CN" altLang="en-US" dirty="0" smtClean="0"/>
              <a:t>原理</a:t>
            </a:r>
            <a:r>
              <a:rPr kumimoji="1" lang="en-US" altLang="zh-CN" dirty="0" smtClean="0"/>
              <a:t>1-transformer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1" y="609599"/>
            <a:ext cx="8318499" cy="28084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机器翻译的原理来看：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31767"/>
            <a:ext cx="7454900" cy="52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39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98" y="762000"/>
            <a:ext cx="8281244" cy="5372100"/>
          </a:xfrm>
        </p:spPr>
      </p:pic>
    </p:spTree>
    <p:extLst>
      <p:ext uri="{BB962C8B-B14F-4D97-AF65-F5344CB8AC3E}">
        <p14:creationId xmlns:p14="http://schemas.microsoft.com/office/powerpoint/2010/main" val="1393233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293</TotalTime>
  <Words>154</Words>
  <Application>Microsoft Macintosh PowerPoint</Application>
  <PresentationFormat>宽屏</PresentationFormat>
  <Paragraphs>30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Thames</vt:lpstr>
      <vt:lpstr>Times New Roman</vt:lpstr>
      <vt:lpstr>宋体</vt:lpstr>
      <vt:lpstr>天体</vt:lpstr>
      <vt:lpstr>Bert</vt:lpstr>
      <vt:lpstr>什么是Bert？</vt:lpstr>
      <vt:lpstr>SQuad</vt:lpstr>
      <vt:lpstr>SWAG(The Situations With Adversarial Generations )</vt:lpstr>
      <vt:lpstr>Gluebenchmark</vt:lpstr>
      <vt:lpstr>PowerPoint 演示文稿</vt:lpstr>
      <vt:lpstr>PowerPoint 演示文稿</vt:lpstr>
      <vt:lpstr>Bert原理1-transformer</vt:lpstr>
      <vt:lpstr>PowerPoint 演示文稿</vt:lpstr>
      <vt:lpstr>PowerPoint 演示文稿</vt:lpstr>
      <vt:lpstr>PowerPoint 演示文稿</vt:lpstr>
      <vt:lpstr>PowerPoint 演示文稿</vt:lpstr>
      <vt:lpstr>Attention细节讲解</vt:lpstr>
      <vt:lpstr>PowerPoint 演示文稿</vt:lpstr>
      <vt:lpstr>PowerPoint 演示文稿</vt:lpstr>
      <vt:lpstr>PowerPoint 演示文稿</vt:lpstr>
      <vt:lpstr>多头巨兽的诞生</vt:lpstr>
      <vt:lpstr>PowerPoint 演示文稿</vt:lpstr>
      <vt:lpstr>PowerPoint 演示文稿</vt:lpstr>
      <vt:lpstr>PowerPoint 演示文稿</vt:lpstr>
      <vt:lpstr>PowerPoint 演示文稿</vt:lpstr>
      <vt:lpstr>residual的使用，残差网络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Bert和transformer的关系</vt:lpstr>
      <vt:lpstr>bert的输入</vt:lpstr>
      <vt:lpstr>bert的缺点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Bert</dc:title>
  <dc:creator>alexsi2324</dc:creator>
  <cp:lastModifiedBy>alexsi2324</cp:lastModifiedBy>
  <cp:revision>17</cp:revision>
  <dcterms:created xsi:type="dcterms:W3CDTF">2019-02-12T01:46:07Z</dcterms:created>
  <dcterms:modified xsi:type="dcterms:W3CDTF">2019-02-13T01:15:53Z</dcterms:modified>
</cp:coreProperties>
</file>